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6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7156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327608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1</a:t>
                      </a:r>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0,02</a:t>
                      </a:r>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ru-RU" sz="1200" b="0" i="0" u="none" strike="noStrike" dirty="0" smtClean="0">
                          <a:solidFill>
                            <a:srgbClr val="000000"/>
                          </a:solidFill>
                          <a:effectLst/>
                          <a:latin typeface="Times New Roman" pitchFamily="18" charset="0"/>
                          <a:cs typeface="Times New Roman" pitchFamily="18" charset="0"/>
                        </a:rPr>
                        <a:t>093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ru-RU" sz="1200" b="0" i="0" u="none" strike="noStrike" dirty="0" smtClean="0">
                          <a:solidFill>
                            <a:srgbClr val="000000"/>
                          </a:solidFill>
                          <a:effectLst/>
                          <a:latin typeface="Times New Roman" pitchFamily="18" charset="0"/>
                          <a:cs typeface="Times New Roman" pitchFamily="18" charset="0"/>
                        </a:rPr>
                        <a:t>015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0,1</a:t>
                      </a:r>
                      <a:r>
                        <a:rPr lang="ru-RU" sz="1200" b="0" i="0" u="none" strike="noStrike" dirty="0" smtClean="0">
                          <a:solidFill>
                            <a:srgbClr val="000000"/>
                          </a:solidFill>
                          <a:effectLst/>
                          <a:latin typeface="Times New Roman" pitchFamily="18" charset="0"/>
                          <a:cs typeface="Times New Roman" pitchFamily="18" charset="0"/>
                        </a:rPr>
                        <a:t>8</a:t>
                      </a:r>
                      <a:r>
                        <a:rPr lang="en-US"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күндіз жаңбыр</a:t>
            </a:r>
            <a:r>
              <a:rPr lang="kk-KZ" sz="1100" dirty="0">
                <a:solidFill>
                  <a:srgbClr val="000000"/>
                </a:solidFill>
                <a:latin typeface="Times New Roman"/>
              </a:rPr>
              <a:t>, </a:t>
            </a:r>
            <a:r>
              <a:rPr lang="kk-KZ" sz="1100" dirty="0" smtClean="0">
                <a:solidFill>
                  <a:srgbClr val="000000"/>
                </a:solidFill>
                <a:latin typeface="Times New Roman"/>
              </a:rPr>
              <a:t>найзағай. </a:t>
            </a:r>
            <a:r>
              <a:rPr lang="kk-KZ" sz="1100" dirty="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10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kk-KZ" sz="1100" dirty="0"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42509</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7692</cp:revision>
  <cp:lastPrinted>2021-07-01T03:56:27Z</cp:lastPrinted>
  <dcterms:created xsi:type="dcterms:W3CDTF">2018-03-27T06:03:00Z</dcterms:created>
  <dcterms:modified xsi:type="dcterms:W3CDTF">2026-06-08T06:15:30Z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